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356" r:id="rId2"/>
    <p:sldId id="376" r:id="rId3"/>
    <p:sldId id="285" r:id="rId4"/>
    <p:sldId id="286" r:id="rId5"/>
    <p:sldId id="371" r:id="rId6"/>
    <p:sldId id="372" r:id="rId7"/>
    <p:sldId id="373" r:id="rId8"/>
    <p:sldId id="374" r:id="rId9"/>
    <p:sldId id="377" r:id="rId10"/>
    <p:sldId id="287" r:id="rId11"/>
    <p:sldId id="332" r:id="rId12"/>
    <p:sldId id="362" r:id="rId13"/>
    <p:sldId id="363" r:id="rId14"/>
    <p:sldId id="334" r:id="rId15"/>
    <p:sldId id="335" r:id="rId16"/>
    <p:sldId id="336" r:id="rId17"/>
    <p:sldId id="337" r:id="rId18"/>
    <p:sldId id="338" r:id="rId19"/>
    <p:sldId id="341" r:id="rId20"/>
    <p:sldId id="343" r:id="rId21"/>
    <p:sldId id="344" r:id="rId22"/>
    <p:sldId id="295" r:id="rId23"/>
    <p:sldId id="296" r:id="rId24"/>
    <p:sldId id="364" r:id="rId25"/>
    <p:sldId id="365" r:id="rId26"/>
    <p:sldId id="366" r:id="rId27"/>
    <p:sldId id="345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70" r:id="rId38"/>
    <p:sldId id="367" r:id="rId39"/>
    <p:sldId id="369" r:id="rId40"/>
    <p:sldId id="368" r:id="rId41"/>
    <p:sldId id="330" r:id="rId42"/>
  </p:sldIdLst>
  <p:sldSz cx="12192000" cy="6858000"/>
  <p:notesSz cx="6858000" cy="9144000"/>
  <p:defaultTextStyle>
    <a:defPPr marL="0" marR="0" lvl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</a:defRPr>
    </a:defPPr>
    <a:lvl1pPr marL="0" marR="0" lvl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1pPr>
    <a:lvl2pPr marL="0" marR="0" lvl="1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2pPr>
    <a:lvl3pPr marL="0" marR="0" lvl="2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3pPr>
    <a:lvl4pPr marL="0" marR="0" lvl="3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4pPr>
    <a:lvl5pPr marL="0" marR="0" lvl="4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5pPr>
    <a:lvl6pPr marL="0" marR="0" lvl="5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6pPr>
    <a:lvl7pPr marL="0" marR="0" lvl="6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7pPr>
    <a:lvl8pPr marL="0" marR="0" lvl="7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8pPr>
    <a:lvl9pPr marL="0" marR="0" lvl="8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3487681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="" xmlns:a16="http://schemas.microsoft.com/office/drawing/2014/main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="" xmlns:a16="http://schemas.microsoft.com/office/drawing/2014/main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="" xmlns:a16="http://schemas.microsoft.com/office/drawing/2014/main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92562" y="2032001"/>
            <a:ext cx="9171595" cy="241299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зонировании и дизайне помещений Центров ТР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116061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Руководство по дизайну помещений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43211"/>
            <a:ext cx="6349198" cy="447284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762952" y="1443211"/>
            <a:ext cx="4091197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28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и сколько помещений</a:t>
            </a:r>
            <a:b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Точка Роста?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aseline="30000" dirty="0" err="1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помещения?</a:t>
            </a:r>
            <a:r>
              <a:rPr lang="ru-RU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2952" y="3439754"/>
            <a:ext cx="3449459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РЕКОМЕНДАЦИИ ПО:</a:t>
            </a:r>
            <a:endParaRPr lang="ru-RU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Подбору мебели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Цветовым решениям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 отделки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Декору</a:t>
            </a:r>
            <a:endParaRPr lang="ru-RU" sz="28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379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2887"/>
            <a:ext cx="9956470" cy="64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2665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764" y="0"/>
            <a:ext cx="1028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20273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334" y="507904"/>
            <a:ext cx="10228199" cy="618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7914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1437"/>
            <a:ext cx="9980221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4894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8112"/>
            <a:ext cx="9683337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0447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075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2472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"/>
            <a:ext cx="988521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543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337"/>
            <a:ext cx="9897094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865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81" y="1304642"/>
            <a:ext cx="979021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69402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92562" y="2032001"/>
            <a:ext cx="9171595" cy="241299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178300" y="719138"/>
          <a:ext cx="3833813" cy="5418137"/>
        </p:xfrm>
        <a:graphic>
          <a:graphicData uri="http://schemas.openxmlformats.org/presentationml/2006/ole">
            <p:oleObj spid="_x0000_s7170" name="PDF" r:id="rId3" imgW="0" imgH="0" progId="FoxitReader.Document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20116061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5725"/>
            <a:ext cx="10217727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8307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52387"/>
            <a:ext cx="9932718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20025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47" y="198871"/>
            <a:ext cx="10205852" cy="644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8955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0"/>
            <a:ext cx="10087099" cy="654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4926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Биологическая лаборатория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80176" y="3110169"/>
            <a:ext cx="4626864" cy="22847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896" y="1014984"/>
            <a:ext cx="6769226" cy="358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7296" y="3110169"/>
            <a:ext cx="6245351" cy="356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71613" y="2118449"/>
            <a:ext cx="37063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dirty="0" smtClean="0"/>
              <a:t>цвет майский зелёный - </a:t>
            </a:r>
            <a:r>
              <a:rPr lang="en-US" dirty="0"/>
              <a:t>RAL 4008 </a:t>
            </a:r>
            <a:r>
              <a:rPr lang="ru-RU" dirty="0" smtClean="0"/>
              <a:t> 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7767" y="1883442"/>
            <a:ext cx="974117" cy="83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3895344" y="1014984"/>
            <a:ext cx="4297680" cy="338328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992624" y="1014984"/>
            <a:ext cx="3200400" cy="338328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9153144" y="2642616"/>
            <a:ext cx="530352" cy="548640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/>
          <p:cNvSpPr txBox="1"/>
          <p:nvPr/>
        </p:nvSpPr>
        <p:spPr>
          <a:xfrm>
            <a:off x="8193024" y="444705"/>
            <a:ext cx="3021811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Фирменный знак «Точка Роста» и информационная</a:t>
            </a:r>
            <a:r>
              <a:rPr kumimoji="0" lang="ru-RU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табличка (со знаком нацпроекта «Образование» и гербом </a:t>
            </a:r>
            <a:r>
              <a:rPr kumimoji="0" lang="ru-RU" sz="1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Минпросвещения</a:t>
            </a:r>
            <a:r>
              <a:rPr kumimoji="0" lang="ru-RU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РФ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96281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612" y="538861"/>
            <a:ext cx="8053614" cy="91757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Химическая лаборатория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269992" cy="26000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745" y="1289304"/>
            <a:ext cx="6399558" cy="339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648" y="3547872"/>
            <a:ext cx="6638544" cy="305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00416" y="1892808"/>
            <a:ext cx="40690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dirty="0" smtClean="0"/>
              <a:t>Цвет сигнально фиолетовый - </a:t>
            </a:r>
            <a:r>
              <a:rPr lang="en-US" dirty="0" smtClean="0"/>
              <a:t>RAL </a:t>
            </a:r>
            <a:r>
              <a:rPr lang="en-US" dirty="0"/>
              <a:t>4008 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6704" y="1540317"/>
            <a:ext cx="1153712" cy="107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97397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Физическая лаборатория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9016" y="3831335"/>
            <a:ext cx="2203704" cy="23456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175" y="1053592"/>
            <a:ext cx="6227769" cy="388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2704" y="3203266"/>
            <a:ext cx="5833872" cy="336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477461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168" y="825173"/>
            <a:ext cx="6789512" cy="483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47553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33350"/>
            <a:ext cx="10110848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27125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17" y="152019"/>
            <a:ext cx="10217726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1848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66662"/>
            <a:ext cx="8053614" cy="17465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 рекомендациях по оформлению </a:t>
            </a:r>
            <a:br>
              <a:rPr lang="ru-RU" dirty="0"/>
            </a:br>
            <a:r>
              <a:rPr lang="ru-RU" dirty="0"/>
              <a:t>и зонированию   помещений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1765125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4" y="347662"/>
            <a:ext cx="10605655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92907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489" y="823911"/>
            <a:ext cx="10362121" cy="50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3449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500"/>
            <a:ext cx="1038398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2073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68" y="232981"/>
            <a:ext cx="10082151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8891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01" y="152400"/>
            <a:ext cx="9915896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44379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23837"/>
            <a:ext cx="10253352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4875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99" y="1932502"/>
            <a:ext cx="10515600" cy="4351338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03" y="166687"/>
            <a:ext cx="9963397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7891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1708029"/>
            <a:ext cx="8053614" cy="1932317"/>
          </a:xfrm>
        </p:spPr>
        <p:txBody>
          <a:bodyPr>
            <a:normAutofit/>
          </a:bodyPr>
          <a:lstStyle/>
          <a:p>
            <a:r>
              <a:rPr lang="ru-RU" dirty="0" smtClean="0"/>
              <a:t>Типичные ошибки, допускаемые образовательными организациями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57891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99" y="319177"/>
            <a:ext cx="10515600" cy="59646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4\Desktop\ТСХ-2021\Точка роста 2022\План-схемы ТР 2022\Шеми Точка рос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608" y="129396"/>
            <a:ext cx="10550105" cy="6202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7891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4\Desktop\ТСХ-2021\Точка роста 2022\План-схемы ТР 2022\Чыргак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2478" y="483079"/>
            <a:ext cx="9431767" cy="528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47914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Руководство по фирменному стилю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82282" y="1801639"/>
            <a:ext cx="5911913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32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выглядит 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логотип</a:t>
            </a:r>
            <a:b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элементы фирменного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стиля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и нельзя использовать логотип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</a:t>
            </a:r>
            <a:b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промопродукцию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85" y="1647730"/>
            <a:ext cx="4756644" cy="453597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99639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4\Desktop\ТСХ-2021\Точка роста 2022\План-схемы ТР 2022\Бояровка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38275" y="319176"/>
            <a:ext cx="9315450" cy="5891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0820273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205852" cy="633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18141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Фирменный стиль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9956" y="1801639"/>
            <a:ext cx="77723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4\Desktop\ТСХ-2021\Точка роста 2022\Минпро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9072"/>
            <a:ext cx="12192000" cy="5408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9639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Фирменный стиль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9956" y="1801639"/>
            <a:ext cx="77723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endParaRPr lang="ru-RU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4\Desktop\ТСХ-2021\Точка роста 2022\Табличка ТР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95887"/>
            <a:ext cx="12192000" cy="4107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9639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Фирменный стиль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9956" y="1801639"/>
            <a:ext cx="77723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endParaRPr lang="ru-RU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4\Desktop\ТСХ-2021\Точка роста 2022\Таблика с ка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7147" y="1155940"/>
            <a:ext cx="8437705" cy="57020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9639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Фирменный стиль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9956" y="1801639"/>
            <a:ext cx="77723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endParaRPr lang="ru-RU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4\Desktop\ТСХ-2021\Точка роста 2022\ТР Физич лабо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4084" y="1155940"/>
            <a:ext cx="4675516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9639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Фирменный стиль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9956" y="1801639"/>
            <a:ext cx="77723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endParaRPr lang="ru-RU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4\Downloads\Screenshot_20220217_112127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1302589"/>
            <a:ext cx="10287000" cy="4802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9639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102</Words>
  <Application>Microsoft Office PowerPoint</Application>
  <PresentationFormat>Произвольный</PresentationFormat>
  <Paragraphs>43</Paragraphs>
  <Slides>41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Тема Office</vt:lpstr>
      <vt:lpstr>Foxit PDF Document</vt:lpstr>
      <vt:lpstr>  О зонировании и дизайне помещений Центров ТР </vt:lpstr>
      <vt:lpstr>    </vt:lpstr>
      <vt:lpstr>О рекомендациях по оформлению  и зонированию   помещений Центров «Точка роста».</vt:lpstr>
      <vt:lpstr>Руководство по фирменному стилю</vt:lpstr>
      <vt:lpstr> Фирменный стиль</vt:lpstr>
      <vt:lpstr> Фирменный стиль</vt:lpstr>
      <vt:lpstr> Фирменный стиль</vt:lpstr>
      <vt:lpstr> Фирменный стиль</vt:lpstr>
      <vt:lpstr> Фирменный стиль</vt:lpstr>
      <vt:lpstr>Руководство по дизайну помещений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Биологическая лаборатория</vt:lpstr>
      <vt:lpstr>Химическая лаборатория</vt:lpstr>
      <vt:lpstr>Физическая лаборатория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Типичные ошибки, допускаемые образовательными организациями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Рекомендации по созданию Центров образования образования естественно-научной и технологической направленностей «Точка роста»  в 2021 году</dc:title>
  <dc:creator>Пользователь</dc:creator>
  <cp:lastModifiedBy>4</cp:lastModifiedBy>
  <cp:revision>28</cp:revision>
  <dcterms:modified xsi:type="dcterms:W3CDTF">2022-02-17T06:08:20Z</dcterms:modified>
</cp:coreProperties>
</file>